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56" r:id="rId4"/>
    <p:sldId id="257" r:id="rId5"/>
    <p:sldId id="260" r:id="rId6"/>
    <p:sldId id="261" r:id="rId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9191" autoAdjust="0"/>
    <p:restoredTop sz="94660"/>
  </p:normalViewPr>
  <p:slideViewPr>
    <p:cSldViewPr snapToGrid="0">
      <p:cViewPr varScale="1">
        <p:scale>
          <a:sx n="89" d="100"/>
          <a:sy n="89" d="100"/>
        </p:scale>
        <p:origin x="108" y="5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5794F5-B497-43C6-B543-9D672C6B84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AB540FD-9A5A-4097-B9AD-0C83E31355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F27E4CB-660B-4A51-8F35-54C011BA1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377F-8F4F-4555-8612-8EC2DA464847}" type="datetimeFigureOut">
              <a:rPr lang="de-DE" smtClean="0"/>
              <a:t>02.12.2020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41BB062-78BD-44AF-A42A-ABC7BB8F4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949AAA-3291-4C5D-B7F9-80E2C0353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8FC17-AE17-4632-BFE0-1FE5F7F9F81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864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BB8D10-E7E1-40C1-A38D-9D471F091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4CD3469-AB60-4A95-89D7-CB1BB7E912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3280CBB-7BEF-4E7F-941E-DD34CD6BE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377F-8F4F-4555-8612-8EC2DA464847}" type="datetimeFigureOut">
              <a:rPr lang="de-DE" smtClean="0"/>
              <a:t>02.12.2020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63C37A4-27B8-400E-98A7-1EFF9FE4E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2345C20-D02E-4A5B-9135-626E6CE1E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8FC17-AE17-4632-BFE0-1FE5F7F9F81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0232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40B78120-320B-4717-93D3-0FD2382850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F365E6CE-82EE-42E8-B980-93C4164CC3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08E2CF8-F83B-4668-94F9-568FBA9A3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377F-8F4F-4555-8612-8EC2DA464847}" type="datetimeFigureOut">
              <a:rPr lang="de-DE" smtClean="0"/>
              <a:t>02.12.2020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D59C456-4C34-4D95-8CD6-1CA3D5F8C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2EDBE74-4914-468D-8EA0-D1E590B97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8FC17-AE17-4632-BFE0-1FE5F7F9F81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63359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CC62DB-EC9C-464F-9955-E3DAE5D61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839CD6A-0088-4C7B-8997-58E4511DE3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2FA9993-EADA-4969-B95F-848CCF526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377F-8F4F-4555-8612-8EC2DA464847}" type="datetimeFigureOut">
              <a:rPr lang="de-DE" smtClean="0"/>
              <a:t>02.12.2020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4EF26BC-52DD-4D59-95EE-10CB706BDD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238247D-73D6-45B3-88CA-B27F1E5B9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8FC17-AE17-4632-BFE0-1FE5F7F9F81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8582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26C295-6892-4ED2-AC64-3CD589B86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A9FAFA6-CF07-4388-909C-3DCE6E18BC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36203B4-99F7-4DB9-B164-AE0DED917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377F-8F4F-4555-8612-8EC2DA464847}" type="datetimeFigureOut">
              <a:rPr lang="de-DE" smtClean="0"/>
              <a:t>02.12.2020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5A2EB84-CA77-49A2-B738-82F051C9F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B72611A-1918-4769-A8EA-E2FD38473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8FC17-AE17-4632-BFE0-1FE5F7F9F81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1582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2CFFE4-0418-4071-A09C-FA147353B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CD5B0FB-ED7C-4FC8-9C4A-DBDFB2BE28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CE51657-7814-418E-81CA-37DCB12360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BB732CB-444C-48B7-9A80-19FB3AC93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377F-8F4F-4555-8612-8EC2DA464847}" type="datetimeFigureOut">
              <a:rPr lang="de-DE" smtClean="0"/>
              <a:t>02.12.2020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9D4989A-491F-4845-BB75-5791E665C6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8669CAB-318B-488F-939F-69918A079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8FC17-AE17-4632-BFE0-1FE5F7F9F81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89839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0E0188-F792-4867-8283-8EFF9D9C8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F0F8A8E-D687-47B3-95B7-0D9E7DBB92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C52BC76-BEEF-4324-881B-9D8D3F5535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5AA7C10-0373-4544-B1A3-98AFCDDAC9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B6F9704C-C732-4DC5-B01E-7AFA32CC71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9DF91685-4AFC-4B2F-BD65-7D626CA0B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377F-8F4F-4555-8612-8EC2DA464847}" type="datetimeFigureOut">
              <a:rPr lang="de-DE" smtClean="0"/>
              <a:t>02.12.2020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F2D841BB-2951-4244-9F5D-C304842C1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E8D6A924-2E4F-4C55-9D84-6D0E59270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8FC17-AE17-4632-BFE0-1FE5F7F9F81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92426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7AD213-129C-4928-8E31-0D0C677E14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D6244BE-9273-46B3-8775-AB95221BB6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377F-8F4F-4555-8612-8EC2DA464847}" type="datetimeFigureOut">
              <a:rPr lang="de-DE" smtClean="0"/>
              <a:t>02.12.2020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FD332FB-FFE7-49D9-8385-74CA6A27B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7D9B5EE-D51E-4BD2-90BD-78C29EC33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8FC17-AE17-4632-BFE0-1FE5F7F9F81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93911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E42852A-E44E-4C3C-A480-72540B1F1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377F-8F4F-4555-8612-8EC2DA464847}" type="datetimeFigureOut">
              <a:rPr lang="de-DE" smtClean="0"/>
              <a:t>02.12.2020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2A82074-948D-4251-A9FE-E764E54DA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28DA762-1A8E-476A-9974-BDBE29C36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8FC17-AE17-4632-BFE0-1FE5F7F9F81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6558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671B09-321E-4B5B-B5A3-9B8F313D0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AD4F257-FDD2-488D-8E63-5A4973AD06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580FAC4-5A95-4955-896C-411E3A0237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37E9B0C-C22F-46D4-AA13-2E8CB87FE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377F-8F4F-4555-8612-8EC2DA464847}" type="datetimeFigureOut">
              <a:rPr lang="de-DE" smtClean="0"/>
              <a:t>02.12.2020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480F59C-B276-4C86-AD6B-738B5DA07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2C9E04C-B1B0-450B-9EBC-85E7D4B1C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8FC17-AE17-4632-BFE0-1FE5F7F9F81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3575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2CC3DD-F1A0-4B7B-8368-2D7D6A347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F594F137-F509-4020-87B6-383F663275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DB30847-2CC6-41B7-80D7-D67A48AF77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C8B793C-2B79-453E-B454-8FAD14101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377F-8F4F-4555-8612-8EC2DA464847}" type="datetimeFigureOut">
              <a:rPr lang="de-DE" smtClean="0"/>
              <a:t>02.12.2020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2873703-44BF-484F-ACE9-92BA363FF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4B9DBE2-D2AE-4E7B-B75D-0E43DDCDA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8FC17-AE17-4632-BFE0-1FE5F7F9F81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00193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E09F1EAC-8603-4273-85CE-E5D334CFF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E39F103-DE00-4FBA-8CD1-A4B9632F27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F9A5D96-6431-4D1B-A4AD-ECE97444E5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E4377F-8F4F-4555-8612-8EC2DA464847}" type="datetimeFigureOut">
              <a:rPr lang="de-DE" smtClean="0"/>
              <a:t>02.12.2020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2F07CDA-1C92-4B7B-867D-B73250D0C9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81D06E1-8666-4485-A71E-8DBB553B96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88FC17-AE17-4632-BFE0-1FE5F7F9F81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8372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619468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de-DE" sz="6600" dirty="0"/>
              <a:t>0. Klasse, Vorschulklasse, Schulkindergarten ??? Was ist die GFK?</a:t>
            </a:r>
          </a:p>
        </p:txBody>
      </p:sp>
      <p:sp>
        <p:nvSpPr>
          <p:cNvPr id="7171" name="Titel 1"/>
          <p:cNvSpPr>
            <a:spLocks noGrp="1"/>
          </p:cNvSpPr>
          <p:nvPr>
            <p:ph type="ctrTitle"/>
          </p:nvPr>
        </p:nvSpPr>
        <p:spPr>
          <a:xfrm>
            <a:off x="1981200" y="1506539"/>
            <a:ext cx="8229600" cy="14700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de-DE" dirty="0"/>
              <a:t>Grundschulförderklasse an der GS Kirchzarten</a:t>
            </a:r>
            <a:br>
              <a:rPr lang="de-DE" dirty="0"/>
            </a:br>
            <a:r>
              <a:rPr lang="de-DE" sz="2000" dirty="0"/>
              <a:t>www.grundschule-kirchzarten.de</a:t>
            </a:r>
            <a:endParaRPr lang="de-DE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E8A0EB-E616-47D0-B33E-BB33EF93E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200" b="1" dirty="0"/>
              <a:t>Rechtlicher Rahmen / Wer kann sich anmelden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91EE259F-7EE7-4E96-BAA4-5533CC34F0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4000"/>
            <a:ext cx="10515600" cy="4652963"/>
          </a:xfrm>
        </p:spPr>
        <p:txBody>
          <a:bodyPr/>
          <a:lstStyle/>
          <a:p>
            <a:r>
              <a:rPr lang="de-DE" dirty="0"/>
              <a:t>Die Grundschulförderklasse ist ein Angebot für schulpflichtige Kinder (nicht für sog. Kann-Kinder)</a:t>
            </a:r>
          </a:p>
          <a:p>
            <a:r>
              <a:rPr lang="de-DE" dirty="0"/>
              <a:t>Die GFK ist leider kein Angebot für Kinder mit sonderpädagogischen Bildungsanspruch</a:t>
            </a:r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E5D070AD-BC09-442E-9616-B97ADAC028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3861" y="3488634"/>
            <a:ext cx="4359967" cy="326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8538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908BBE55-12C0-4F7A-B6FB-3F4DD0DEC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8259"/>
            <a:ext cx="10515600" cy="1156447"/>
          </a:xfrm>
        </p:spPr>
        <p:txBody>
          <a:bodyPr/>
          <a:lstStyle/>
          <a:p>
            <a:pPr algn="ctr"/>
            <a:r>
              <a:rPr lang="de-DE" b="1" dirty="0"/>
              <a:t>Was kann die GFK leisten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0E278C6A-EC90-4588-BB71-17B2A068A8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783" y="1152938"/>
            <a:ext cx="11767930" cy="5705061"/>
          </a:xfrm>
        </p:spPr>
        <p:txBody>
          <a:bodyPr>
            <a:normAutofit fontScale="92500"/>
          </a:bodyPr>
          <a:lstStyle/>
          <a:p>
            <a:r>
              <a:rPr lang="de-DE" dirty="0"/>
              <a:t>Die GFK gibt Kindern ein zusätzliches Jahr, um den Sprung vom Kindergarten auf die Schule gut zu schaffen.</a:t>
            </a:r>
          </a:p>
          <a:p>
            <a:r>
              <a:rPr lang="de-DE" dirty="0"/>
              <a:t>Die GFK unterscheidet sich deutlich vom Kindergarten (u.a. Arbeitsweise, homogene Altersstruktur) ist aber auch noch nicht wie die 1. Klasse - sondern bereitet auf diese gezielt vor.</a:t>
            </a:r>
          </a:p>
          <a:p>
            <a:r>
              <a:rPr lang="de-DE" dirty="0"/>
              <a:t>Kinder mit Nachholbedarf in einzelnen Bereichen können an diesen „Defiziten“ gezielt arbeiten.</a:t>
            </a:r>
          </a:p>
          <a:p>
            <a:r>
              <a:rPr lang="de-DE" dirty="0"/>
              <a:t>Für jedes Kind wird ein individueller Förderplan erstellt.</a:t>
            </a:r>
          </a:p>
          <a:p>
            <a:r>
              <a:rPr lang="de-DE" dirty="0"/>
              <a:t>Bei den Kindern wird durch ganz abwechslungsreiche Methoden und ohne Leistungsdruck Lust auf Schule und Lernen geweckt.</a:t>
            </a:r>
          </a:p>
          <a:p>
            <a:r>
              <a:rPr lang="de-DE" dirty="0"/>
              <a:t>Wunderschöner Klassenraum, Mitnutzung aller Schulräume (Halle, Bibliothek u.a.)</a:t>
            </a:r>
          </a:p>
          <a:p>
            <a:r>
              <a:rPr lang="de-DE" dirty="0"/>
              <a:t>Kernzeitbetreuung bis um 14:00 Uhr</a:t>
            </a:r>
          </a:p>
          <a:p>
            <a:r>
              <a:rPr lang="de-DE" dirty="0"/>
              <a:t>Enge Zusammenarbeit mit der Frühförderstelle </a:t>
            </a:r>
            <a:r>
              <a:rPr lang="de-DE" dirty="0" err="1"/>
              <a:t>Dreisamtal</a:t>
            </a:r>
            <a:endParaRPr lang="de-DE" dirty="0"/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196531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D03ABEFB-03E0-4F35-A81F-E582F6C0A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b="1" dirty="0"/>
              <a:t>GFK – Kinder…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71C3FE0A-580E-4521-B46B-E24BC69AC9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953" y="1690687"/>
            <a:ext cx="11295529" cy="4802187"/>
          </a:xfrm>
        </p:spPr>
        <p:txBody>
          <a:bodyPr/>
          <a:lstStyle/>
          <a:p>
            <a:r>
              <a:rPr lang="de-DE" dirty="0"/>
              <a:t>…haben häufig im Sommer Geburtstag</a:t>
            </a:r>
          </a:p>
          <a:p>
            <a:r>
              <a:rPr lang="de-DE" dirty="0"/>
              <a:t>…</a:t>
            </a:r>
            <a:r>
              <a:rPr lang="de-DE"/>
              <a:t>sind oft sehr </a:t>
            </a:r>
            <a:r>
              <a:rPr lang="de-DE" dirty="0"/>
              <a:t>verspielt.</a:t>
            </a:r>
          </a:p>
          <a:p>
            <a:r>
              <a:rPr lang="de-DE" dirty="0"/>
              <a:t>…haben einen kleinen Nachholbedarf in einzelnen Bereichen und sind ansonsten altersgerecht entwickelt.</a:t>
            </a:r>
          </a:p>
          <a:p>
            <a:pPr marL="0" indent="0">
              <a:buNone/>
            </a:pPr>
            <a:r>
              <a:rPr lang="de-DE" dirty="0"/>
              <a:t>Bsp. für typische Entwicklungsfelder: Konzentrationsfähigkeit, sprachliche Ausdrucksfähigkeit, Feinmotorik, Verhalten in der Gruppe (von ganz schüchtern bis besonders extrovertiert), Umgang mit Misserfolg, Selbstbewusstsein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40440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002E49-5C7E-4CFB-AFB9-C43075B53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2765"/>
            <a:ext cx="10515600" cy="993913"/>
          </a:xfrm>
        </p:spPr>
        <p:txBody>
          <a:bodyPr/>
          <a:lstStyle/>
          <a:p>
            <a:pPr algn="ctr"/>
            <a:r>
              <a:rPr lang="de-DE" b="1" dirty="0"/>
              <a:t>Ein Tag in der GFK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5E1B179-717C-4F0E-AC90-AD1F62D297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304" y="1086678"/>
            <a:ext cx="11542644" cy="5234609"/>
          </a:xfrm>
        </p:spPr>
        <p:txBody>
          <a:bodyPr>
            <a:normAutofit fontScale="92500" lnSpcReduction="20000"/>
          </a:bodyPr>
          <a:lstStyle/>
          <a:p>
            <a:r>
              <a:rPr lang="de-DE" dirty="0" err="1"/>
              <a:t>Ankommenszeit</a:t>
            </a:r>
            <a:r>
              <a:rPr lang="de-DE" dirty="0"/>
              <a:t> 07:50 Uhr bis 08:40 Uhr freies Spiel im Klassenzimmer und Einzelförderung</a:t>
            </a:r>
          </a:p>
          <a:p>
            <a:r>
              <a:rPr lang="de-DE" dirty="0"/>
              <a:t>ca. 08:40 Täglicher Morgenkreis (Schwerpunkte: Sprachförderung, Konzentration, sozial Verhalten)</a:t>
            </a:r>
          </a:p>
          <a:p>
            <a:r>
              <a:rPr lang="de-DE" dirty="0"/>
              <a:t>ca. 09:15 erste Bewegungspause auf dem Hof, im Anschluss gemeinsames Vesper und Vorlesen (mit Rückfragen – Übungen zum Textverständnis)</a:t>
            </a:r>
          </a:p>
          <a:p>
            <a:r>
              <a:rPr lang="de-DE" dirty="0"/>
              <a:t>ca. 09:45 Arbeit mit Arbeitsheften und Materialien (Buchstaben und Zahlen), an einzelnen Tagen alternativ Sportstunde, Musikstunde</a:t>
            </a:r>
          </a:p>
          <a:p>
            <a:r>
              <a:rPr lang="de-DE" dirty="0"/>
              <a:t>ca. 10:30 Uhr Freispiel an verschiedenen Stationen im Klassenraum (Bauteppich, Tischspiele, freies Mal- und Bastelangebot)</a:t>
            </a:r>
          </a:p>
          <a:p>
            <a:r>
              <a:rPr lang="de-DE" dirty="0"/>
              <a:t>ca. 11:15 Uhr Freie Spiele auf dem Hof mit verschiedenen Angeboten (Schwerpunkt: Motorische Fähigkeiten, Körpergefühl, Sozialverhalten)</a:t>
            </a:r>
          </a:p>
          <a:p>
            <a:r>
              <a:rPr lang="de-DE" dirty="0"/>
              <a:t>ca. 12:00 Uhr Fahrdienste holen die Kinder ab, um 12:15 Uhr startet optional die Kernzeitbetreuung bis maximal um 14:00 Uhr (längere Betreuung ist nicht möglich).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905553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818DA6-8C95-47FE-AF65-DC3E530F8D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9498"/>
          </a:xfrm>
        </p:spPr>
        <p:txBody>
          <a:bodyPr/>
          <a:lstStyle/>
          <a:p>
            <a:pPr algn="ctr"/>
            <a:r>
              <a:rPr lang="de-DE" b="1" dirty="0"/>
              <a:t>Impressionen</a:t>
            </a:r>
            <a:r>
              <a:rPr lang="de-DE" dirty="0"/>
              <a:t> 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46042563-5DDC-42C8-88AA-DBEBBBD1F9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468" y="1441312"/>
            <a:ext cx="3449799" cy="2587349"/>
          </a:xfr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87CC51A4-0E2A-46E9-B74C-9628A2E3C8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926" y="1441312"/>
            <a:ext cx="1927414" cy="2569885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121E2BEF-EA36-460F-9619-E682823D23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96000" y="1450044"/>
            <a:ext cx="1927413" cy="2569884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88323C6E-A0BE-4AB9-B2CA-3A4449AF32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7585" y="1458778"/>
            <a:ext cx="3426511" cy="2569883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C25D8BB1-3875-4678-BFF2-C56BFC890EA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467" y="4123013"/>
            <a:ext cx="3449799" cy="2587349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D872BDC7-568E-4516-B1DC-2898CF82C27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9393" y="4123012"/>
            <a:ext cx="3449800" cy="258735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24C918A5-0A21-4822-9F26-196D2255F31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7584" y="4114280"/>
            <a:ext cx="3426511" cy="2569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7644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391</Words>
  <Application>Microsoft Office PowerPoint</Application>
  <PresentationFormat>Breitbild</PresentationFormat>
  <Paragraphs>29</Paragraphs>
  <Slides>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</vt:lpstr>
      <vt:lpstr>Grundschulförderklasse an der GS Kirchzarten www.grundschule-kirchzarten.de</vt:lpstr>
      <vt:lpstr>Rechtlicher Rahmen / Wer kann sich anmelden</vt:lpstr>
      <vt:lpstr>Was kann die GFK leisten</vt:lpstr>
      <vt:lpstr>GFK – Kinder…</vt:lpstr>
      <vt:lpstr>Ein Tag in der GFK</vt:lpstr>
      <vt:lpstr>Impressionen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Grundschule Kirchzarten www.grundschule-kirchzarten.de</dc:title>
  <dc:creator>Florian Gräßlin</dc:creator>
  <cp:lastModifiedBy>Schulleitung</cp:lastModifiedBy>
  <cp:revision>25</cp:revision>
  <dcterms:created xsi:type="dcterms:W3CDTF">2020-11-25T16:04:43Z</dcterms:created>
  <dcterms:modified xsi:type="dcterms:W3CDTF">2020-12-02T12:05:37Z</dcterms:modified>
</cp:coreProperties>
</file>