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8" r:id="rId3"/>
    <p:sldId id="257" r:id="rId4"/>
    <p:sldId id="277" r:id="rId5"/>
    <p:sldId id="258" r:id="rId6"/>
    <p:sldId id="276" r:id="rId7"/>
    <p:sldId id="282" r:id="rId8"/>
    <p:sldId id="283" r:id="rId9"/>
    <p:sldId id="261" r:id="rId10"/>
    <p:sldId id="260" r:id="rId11"/>
    <p:sldId id="262" r:id="rId12"/>
    <p:sldId id="263" r:id="rId13"/>
    <p:sldId id="266" r:id="rId14"/>
    <p:sldId id="267" r:id="rId15"/>
    <p:sldId id="268" r:id="rId16"/>
    <p:sldId id="271" r:id="rId17"/>
    <p:sldId id="269" r:id="rId18"/>
    <p:sldId id="280" r:id="rId19"/>
    <p:sldId id="275" r:id="rId20"/>
    <p:sldId id="273" r:id="rId21"/>
    <p:sldId id="279" r:id="rId22"/>
    <p:sldId id="274" r:id="rId23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24" autoAdjust="0"/>
  </p:normalViewPr>
  <p:slideViewPr>
    <p:cSldViewPr>
      <p:cViewPr varScale="1">
        <p:scale>
          <a:sx n="104" d="100"/>
          <a:sy n="104" d="100"/>
        </p:scale>
        <p:origin x="123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bgerundetes Rechtec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hteck 9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1" name="Datumsplatzhalt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ADCA-9BC3-4699-9CA8-4B9135854BFC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12" name="Fußzeilenplatzhalt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61433C6-A429-4878-B2FF-BA3B4E8148D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23D1B-4531-4A6D-874D-9D9679209C04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D4945-87BA-41AF-81AE-EA84235D320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01128-9B55-4E99-8E01-FA7F9A38595F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93145-D138-41CC-B727-F96C36A25A3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8" name="Inhaltsplatzhalter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3DE89-AB2F-4026-B725-A1F721A1BC67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5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03EB3-BD1F-45FF-9918-39D48E0E41E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Abgerundetes Rechteck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9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3EF8C-AA79-4C78-8C96-A3BC0EFFB1EF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10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CE79-F439-4754-BE8E-217032FD0CB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9" name="Inhaltsplatzhalter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5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AA85D-F2E1-464B-91A2-4767DA2E5F82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5A89C-58AC-4BF8-900C-B900A2B94E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3" name="Inhaltsplatzhalter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8DB9C-AFC9-411D-A896-3D32A335F854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77B95-A1A5-483A-86FC-52876087809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3CFFF-DBE1-40E8-A422-2EEF3F56CB1E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DCA996-2AA8-433F-8BEB-D13B498A75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10743-277D-4B4A-AD3D-BECEF66A7582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88D3E-C5A2-4D30-8323-138BF39963F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Abgerundetes Rechteck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7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CA25F-CF9A-4CAA-9CD6-6EBD149B2053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2329C-F78E-4E40-A639-00353B9C66A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hteck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de-DE" noProof="0"/>
              <a:t>Bild durch Klicken auf Symbol hinzufügen</a:t>
            </a:r>
            <a:endParaRPr lang="en-US" noProof="0" dirty="0"/>
          </a:p>
        </p:txBody>
      </p:sp>
      <p:sp>
        <p:nvSpPr>
          <p:cNvPr id="8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C2DBA6-BC71-4FF0-A679-8CEEF53A63DE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1C3E7-39D0-4A8E-9AF4-41021FC1D63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Abgerundetes Rechtec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elplatzhalter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1029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E7BAB03-C4FA-43E9-AE96-CAD5EF228F07}" type="datetimeFigureOut">
              <a:rPr lang="de-DE"/>
              <a:pPr>
                <a:defRPr/>
              </a:pPr>
              <a:t>02.12.2020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6C7DCC44-C3A2-4021-B8CD-75D6790FEF6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05" r:id="rId2"/>
    <p:sldLayoutId id="2147484113" r:id="rId3"/>
    <p:sldLayoutId id="2147484106" r:id="rId4"/>
    <p:sldLayoutId id="2147484107" r:id="rId5"/>
    <p:sldLayoutId id="2147484108" r:id="rId6"/>
    <p:sldLayoutId id="2147484109" r:id="rId7"/>
    <p:sldLayoutId id="2147484114" r:id="rId8"/>
    <p:sldLayoutId id="2147484115" r:id="rId9"/>
    <p:sldLayoutId id="2147484110" r:id="rId10"/>
    <p:sldLayoutId id="214748411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E6B1AB"/>
        </a:buClr>
        <a:buSzPct val="8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SzPct val="80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A28E6A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Flo\Pictures\Homepage\2.%20Versuch.wmv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7.jpeg"/><Relationship Id="rId7" Type="http://schemas.openxmlformats.org/officeDocument/2006/relationships/image" Target="../media/image7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5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de-DE"/>
          </a:p>
        </p:txBody>
      </p:sp>
      <p:sp>
        <p:nvSpPr>
          <p:cNvPr id="7171" name="Titel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de-DE"/>
              <a:t>Grundschule Kirchzarten</a:t>
            </a:r>
            <a:br>
              <a:rPr lang="de-DE"/>
            </a:br>
            <a:r>
              <a:rPr lang="de-DE" sz="2000"/>
              <a:t>www.grundschule-kirchzarten.de</a:t>
            </a:r>
            <a:endParaRPr lang="de-DE"/>
          </a:p>
        </p:txBody>
      </p:sp>
      <p:pic>
        <p:nvPicPr>
          <p:cNvPr id="6148" name="Picture 2" descr="C:\Users\Flo\Pictures\Homepage\Vollversammlu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25" y="3284538"/>
            <a:ext cx="8789988" cy="2952750"/>
          </a:xfrm>
          <a:prstGeom prst="rect">
            <a:avLst/>
          </a:prstGeom>
          <a:ln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633412"/>
          </a:xfrm>
        </p:spPr>
        <p:txBody>
          <a:bodyPr/>
          <a:lstStyle/>
          <a:p>
            <a:pPr algn="ctr" eaLnBrk="1" hangingPunct="1"/>
            <a:r>
              <a:rPr lang="de-DE" u="sng"/>
              <a:t>Hort und Kernzeit</a:t>
            </a:r>
          </a:p>
        </p:txBody>
      </p:sp>
      <p:pic>
        <p:nvPicPr>
          <p:cNvPr id="3074" name="Picture 2" descr="C:\Users\Flo\Pictures\Präsentation\IMG_575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l="14593"/>
          <a:stretch>
            <a:fillRect/>
          </a:stretch>
        </p:blipFill>
        <p:spPr>
          <a:xfrm>
            <a:off x="5919788" y="1052513"/>
            <a:ext cx="3116262" cy="2736850"/>
          </a:xfrm>
          <a:ln w="38100" cap="sq">
            <a:solidFill>
              <a:srgbClr val="7030A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 descr="C:\Users\Flo\Pictures\Präsentation\IMG_5785.JPG"/>
          <p:cNvPicPr>
            <a:picLocks noChangeAspect="1" noChangeArrowheads="1"/>
          </p:cNvPicPr>
          <p:nvPr/>
        </p:nvPicPr>
        <p:blipFill>
          <a:blip r:embed="rId3" cstate="print"/>
          <a:srcRect r="15687" b="3268"/>
          <a:stretch>
            <a:fillRect/>
          </a:stretch>
        </p:blipFill>
        <p:spPr bwMode="auto">
          <a:xfrm>
            <a:off x="107950" y="1052513"/>
            <a:ext cx="3179763" cy="2736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Flo\Pictures\Präsentation\IMG_5786.JPG"/>
          <p:cNvPicPr>
            <a:picLocks noChangeAspect="1" noChangeArrowheads="1"/>
          </p:cNvPicPr>
          <p:nvPr/>
        </p:nvPicPr>
        <p:blipFill>
          <a:blip r:embed="rId4" cstate="print"/>
          <a:srcRect l="8333" r="12500"/>
          <a:stretch>
            <a:fillRect/>
          </a:stretch>
        </p:blipFill>
        <p:spPr bwMode="auto">
          <a:xfrm>
            <a:off x="6157913" y="4005263"/>
            <a:ext cx="2735262" cy="259238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Flo\Pictures\Präsentation\IMG_5757.JPG"/>
          <p:cNvPicPr>
            <a:picLocks noChangeAspect="1" noChangeArrowheads="1"/>
          </p:cNvPicPr>
          <p:nvPr/>
        </p:nvPicPr>
        <p:blipFill>
          <a:blip r:embed="rId5" cstate="print"/>
          <a:srcRect l="18671" t="10983" r="26966" b="5550"/>
          <a:stretch>
            <a:fillRect/>
          </a:stretch>
        </p:blipFill>
        <p:spPr bwMode="auto">
          <a:xfrm>
            <a:off x="3419475" y="1052513"/>
            <a:ext cx="2376488" cy="2736850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1" name="Picture 7" descr="C:\Users\Flo\Pictures\Homepage\IMG_5907.JPG"/>
          <p:cNvPicPr>
            <a:picLocks noChangeAspect="1" noChangeArrowheads="1"/>
          </p:cNvPicPr>
          <p:nvPr/>
        </p:nvPicPr>
        <p:blipFill>
          <a:blip r:embed="rId6" cstate="print"/>
          <a:srcRect l="22684"/>
          <a:stretch>
            <a:fillRect/>
          </a:stretch>
        </p:blipFill>
        <p:spPr bwMode="auto">
          <a:xfrm>
            <a:off x="3240088" y="4005263"/>
            <a:ext cx="2700337" cy="2619375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2" name="Picture 8" descr="C:\Users\Flo\Pictures\Homepage\IMG_5911.JPG"/>
          <p:cNvPicPr>
            <a:picLocks noChangeAspect="1" noChangeArrowheads="1"/>
          </p:cNvPicPr>
          <p:nvPr/>
        </p:nvPicPr>
        <p:blipFill>
          <a:blip r:embed="rId7" cstate="print"/>
          <a:srcRect l="11592" r="7382"/>
          <a:stretch>
            <a:fillRect/>
          </a:stretch>
        </p:blipFill>
        <p:spPr bwMode="auto">
          <a:xfrm>
            <a:off x="179388" y="4005263"/>
            <a:ext cx="2849562" cy="2636837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272338" cy="908050"/>
          </a:xfrm>
        </p:spPr>
        <p:txBody>
          <a:bodyPr/>
          <a:lstStyle/>
          <a:p>
            <a:pPr eaLnBrk="1" hangingPunct="1"/>
            <a:r>
              <a:rPr lang="de-DE" u="sng"/>
              <a:t>Pausenhof</a:t>
            </a:r>
          </a:p>
        </p:txBody>
      </p:sp>
      <p:pic>
        <p:nvPicPr>
          <p:cNvPr id="12291" name="Picture 2" descr="C:\Users\Flo\Pictures\Christian Streich an der GS\IMG_133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b="11145"/>
          <a:stretch>
            <a:fillRect/>
          </a:stretch>
        </p:blipFill>
        <p:spPr>
          <a:xfrm>
            <a:off x="323850" y="908050"/>
            <a:ext cx="3779838" cy="2520950"/>
          </a:xfrm>
          <a:ln w="38100" cap="sq">
            <a:solidFill>
              <a:srgbClr val="92D05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Users\Flo\Pictures\Präsentation\IMG_5753.JPG"/>
          <p:cNvPicPr>
            <a:picLocks noChangeAspect="1" noChangeArrowheads="1"/>
          </p:cNvPicPr>
          <p:nvPr/>
        </p:nvPicPr>
        <p:blipFill>
          <a:blip r:embed="rId3" cstate="print"/>
          <a:srcRect l="8404" t="4482" r="14276" b="12872"/>
          <a:stretch>
            <a:fillRect/>
          </a:stretch>
        </p:blipFill>
        <p:spPr bwMode="auto">
          <a:xfrm>
            <a:off x="323850" y="3616325"/>
            <a:ext cx="3743325" cy="3001963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C:\Users\Flo\Pictures\Präsentation\IMG_57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404813"/>
            <a:ext cx="4032250" cy="3024187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http://www.grundschule-kirchzarten.de/wp-content/uploads/2013/08/IMG_1824-300x2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6325"/>
            <a:ext cx="4082249" cy="3059104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395288" y="0"/>
            <a:ext cx="8291512" cy="981075"/>
          </a:xfrm>
        </p:spPr>
        <p:txBody>
          <a:bodyPr/>
          <a:lstStyle/>
          <a:p>
            <a:pPr algn="ctr" eaLnBrk="1" hangingPunct="1"/>
            <a:r>
              <a:rPr lang="de-DE" u="sng"/>
              <a:t>Verwaltungsräume</a:t>
            </a:r>
          </a:p>
        </p:txBody>
      </p:sp>
      <p:pic>
        <p:nvPicPr>
          <p:cNvPr id="14340" name="Picture 4" descr="C:\Users\Flo\Pictures\Homepage\IMG_58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2000"/>
                    </a14:imgEffect>
                  </a14:imgLayer>
                </a14:imgProps>
              </a:ext>
            </a:extLst>
          </a:blip>
          <a:srcRect l="4412" r="16177" b="11765"/>
          <a:stretch>
            <a:fillRect/>
          </a:stretch>
        </p:blipFill>
        <p:spPr bwMode="auto">
          <a:xfrm>
            <a:off x="3059113" y="1125538"/>
            <a:ext cx="2808287" cy="233997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1" name="Picture 5" descr="C:\Users\Flo\Pictures\Homepage\IMG_5868.JPG"/>
          <p:cNvPicPr>
            <a:picLocks noChangeAspect="1" noChangeArrowheads="1"/>
          </p:cNvPicPr>
          <p:nvPr/>
        </p:nvPicPr>
        <p:blipFill>
          <a:blip r:embed="rId4" cstate="print"/>
          <a:srcRect l="8630" r="3471"/>
          <a:stretch>
            <a:fillRect/>
          </a:stretch>
        </p:blipFill>
        <p:spPr bwMode="auto">
          <a:xfrm>
            <a:off x="179388" y="4221163"/>
            <a:ext cx="8785225" cy="230346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2" name="Picture 6" descr="C:\Users\Flo\Pictures\Homepage\IMG_57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4000"/>
                    </a14:imgEffect>
                  </a14:imgLayer>
                </a14:imgProps>
              </a:ext>
            </a:extLst>
          </a:blip>
          <a:srcRect l="2974" r="6617"/>
          <a:stretch>
            <a:fillRect/>
          </a:stretch>
        </p:blipFill>
        <p:spPr bwMode="auto">
          <a:xfrm>
            <a:off x="6011863" y="1089745"/>
            <a:ext cx="2952750" cy="23749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3" name="Picture 7" descr="C:\Users\Flo\Pictures\Homepage\IMG_58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9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</a:extLst>
          </a:blip>
          <a:srcRect l="6121" b="3026"/>
          <a:stretch>
            <a:fillRect/>
          </a:stretch>
        </p:blipFill>
        <p:spPr>
          <a:xfrm>
            <a:off x="179388" y="1125538"/>
            <a:ext cx="2736850" cy="2319337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Untertitel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Unterricht und außerunterrichtliche Aktivitäten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SMV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Feste und Feiern</a:t>
            </a:r>
          </a:p>
          <a:p>
            <a:pPr eaLnBrk="1" hangingPunct="1"/>
            <a:endParaRPr lang="de-DE" dirty="0"/>
          </a:p>
        </p:txBody>
      </p:sp>
      <p:sp>
        <p:nvSpPr>
          <p:cNvPr id="17411" name="Titel 2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/>
          <a:lstStyle/>
          <a:p>
            <a:pPr eaLnBrk="1" hangingPunct="1"/>
            <a:r>
              <a:rPr lang="de-DE"/>
              <a:t>Schulleben an unserer Schule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218487" cy="993775"/>
          </a:xfrm>
        </p:spPr>
        <p:txBody>
          <a:bodyPr/>
          <a:lstStyle/>
          <a:p>
            <a:pPr algn="ctr" eaLnBrk="1" hangingPunct="1"/>
            <a:r>
              <a:rPr lang="de-DE" u="sng"/>
              <a:t>Unterrichtsorganisation</a:t>
            </a:r>
          </a:p>
        </p:txBody>
      </p:sp>
      <p:sp>
        <p:nvSpPr>
          <p:cNvPr id="18435" name="Inhaltsplatzhalt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Klassenlehrerprinzip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Unterrichtszeiten 7.55 Uhr bis 12:15 Uhr (3/4 je einmal bis um 13:05 Uhr)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Zwei 90 Minutenblöcke, eine Einzelstunde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„Lernbänder“ parallel in den einzelnen Klassenstufen und auch jahrgangsübergreifend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2 Bewegungspausen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Förder- und </a:t>
            </a:r>
            <a:r>
              <a:rPr lang="de-DE" sz="2400" dirty="0" err="1">
                <a:latin typeface="Century Gothic" panose="020B0502020202020204" pitchFamily="34" charset="0"/>
              </a:rPr>
              <a:t>Forderangebote</a:t>
            </a:r>
            <a:r>
              <a:rPr lang="de-DE" sz="2400" dirty="0">
                <a:latin typeface="Century Gothic" panose="020B0502020202020204" pitchFamily="34" charset="0"/>
              </a:rPr>
              <a:t>, AGs in der 6. Stunde</a:t>
            </a:r>
          </a:p>
          <a:p>
            <a:pPr eaLnBrk="1" hangingPunct="1"/>
            <a:r>
              <a:rPr lang="de-DE" sz="2400" dirty="0">
                <a:latin typeface="Century Gothic" panose="020B0502020202020204" pitchFamily="34" charset="0"/>
              </a:rPr>
              <a:t>Informationen zu den einzelnen Fächern mit Schwerpunkt  </a:t>
            </a:r>
            <a:r>
              <a:rPr lang="de-DE" sz="2400" dirty="0" err="1">
                <a:latin typeface="Century Gothic" panose="020B0502020202020204" pitchFamily="34" charset="0"/>
              </a:rPr>
              <a:t>Anfangsuntehrricht</a:t>
            </a:r>
            <a:r>
              <a:rPr lang="de-DE" sz="2400" dirty="0">
                <a:latin typeface="Century Gothic" panose="020B0502020202020204" pitchFamily="34" charset="0"/>
              </a:rPr>
              <a:t> im Anschluss</a:t>
            </a:r>
          </a:p>
          <a:p>
            <a:pPr eaLnBrk="1" hangingPunct="1"/>
            <a:endParaRPr lang="de-DE" dirty="0"/>
          </a:p>
          <a:p>
            <a:pPr eaLnBrk="1" hangingPunct="1"/>
            <a:endParaRPr lang="de-D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922337"/>
          </a:xfrm>
        </p:spPr>
        <p:txBody>
          <a:bodyPr/>
          <a:lstStyle/>
          <a:p>
            <a:pPr algn="ctr" eaLnBrk="1" hangingPunct="1"/>
            <a:r>
              <a:rPr lang="de-DE" u="sng"/>
              <a:t>AG´s und Kooperationen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611560" y="1447800"/>
            <a:ext cx="8075240" cy="522156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Englisch-AG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Schach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Ballspiele für Mädchen / Jungs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>
                <a:latin typeface="Century Gothic" panose="020B0502020202020204" pitchFamily="34" charset="0"/>
              </a:rPr>
              <a:t>Hockey</a:t>
            </a:r>
            <a:endParaRPr lang="de-DE" dirty="0">
              <a:latin typeface="Century Gothic" panose="020B0502020202020204" pitchFamily="34" charset="0"/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Handball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Tennis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Turnen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Ski (Langlauf, Alpin und Skisprung, Skiausfahrt)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Tanz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Schwimm-Kooperation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Kreativ / Kunst-AG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Theater-AG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Chor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(Schulband – pausiert, Bandleiter,-In gesucht </a:t>
            </a:r>
            <a:r>
              <a:rPr lang="de-DE" dirty="0">
                <a:latin typeface="Century Gothic" panose="020B0502020202020204" pitchFamily="34" charset="0"/>
                <a:sym typeface="Wingdings" panose="05000000000000000000" pitchFamily="2" charset="2"/>
              </a:rPr>
              <a:t>)</a:t>
            </a:r>
            <a:r>
              <a:rPr lang="de-DE" dirty="0">
                <a:latin typeface="Century Gothic" panose="020B0502020202020204" pitchFamily="34" charset="0"/>
              </a:rPr>
              <a:t>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Juniorhelfer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de-DE" dirty="0">
                <a:latin typeface="Century Gothic" panose="020B0502020202020204" pitchFamily="34" charset="0"/>
              </a:rPr>
              <a:t>….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de-DE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513"/>
          </a:xfrm>
        </p:spPr>
        <p:txBody>
          <a:bodyPr/>
          <a:lstStyle/>
          <a:p>
            <a:pPr algn="ctr" eaLnBrk="1" hangingPunct="1"/>
            <a:r>
              <a:rPr lang="de-DE" sz="4800" u="sng"/>
              <a:t>Sport-AGs</a:t>
            </a:r>
          </a:p>
        </p:txBody>
      </p:sp>
      <p:pic>
        <p:nvPicPr>
          <p:cNvPr id="17411" name="Picture 4" descr="C:\Users\Flo\Pictures\Homepage\2014-03-28 11.56.3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09888" y="3933825"/>
            <a:ext cx="2814637" cy="1871663"/>
          </a:xfrm>
          <a:ln w="38100" cap="sq">
            <a:solidFill>
              <a:srgbClr val="C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2" name="Picture 6" descr="DSC_0008"/>
          <p:cNvPicPr>
            <a:picLocks noChangeAspect="1" noChangeArrowheads="1"/>
          </p:cNvPicPr>
          <p:nvPr/>
        </p:nvPicPr>
        <p:blipFill>
          <a:blip r:embed="rId3" cstate="print"/>
          <a:srcRect t="9769"/>
          <a:stretch>
            <a:fillRect/>
          </a:stretch>
        </p:blipFill>
        <p:spPr bwMode="auto">
          <a:xfrm>
            <a:off x="5003800" y="1268413"/>
            <a:ext cx="3948113" cy="2376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3" name="Picture 5" descr="C:\Users\Flo\Pictures\Präsentation\IMG_5747.JPG"/>
          <p:cNvPicPr>
            <a:picLocks noChangeAspect="1" noChangeArrowheads="1"/>
          </p:cNvPicPr>
          <p:nvPr/>
        </p:nvPicPr>
        <p:blipFill>
          <a:blip r:embed="rId4" cstate="print"/>
          <a:srcRect l="15056" t="6644" r="15164" b="30201"/>
          <a:stretch>
            <a:fillRect/>
          </a:stretch>
        </p:blipFill>
        <p:spPr bwMode="auto">
          <a:xfrm>
            <a:off x="152400" y="4652963"/>
            <a:ext cx="2547938" cy="17287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4" name="Picture 6" descr="C:\Users\Flo\Pictures\Präsentation\IMG_576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250950"/>
            <a:ext cx="3192462" cy="239395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415" name="Picture 7" descr="C:\Users\Flo\Pictures\Homepage\Handstand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800" y="4221163"/>
            <a:ext cx="3071813" cy="230346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8" descr="C:\Users\Flo\Downloads\_MG_0698.JPG"/>
          <p:cNvPicPr>
            <a:picLocks noChangeAspect="1" noChangeArrowheads="1"/>
          </p:cNvPicPr>
          <p:nvPr/>
        </p:nvPicPr>
        <p:blipFill>
          <a:blip r:embed="rId7" cstate="print"/>
          <a:srcRect l="52007" r="13002"/>
          <a:stretch>
            <a:fillRect/>
          </a:stretch>
        </p:blipFill>
        <p:spPr bwMode="auto">
          <a:xfrm>
            <a:off x="3563938" y="1268413"/>
            <a:ext cx="1247775" cy="23764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08050"/>
          </a:xfrm>
        </p:spPr>
        <p:txBody>
          <a:bodyPr/>
          <a:lstStyle/>
          <a:p>
            <a:pPr eaLnBrk="1" hangingPunct="1"/>
            <a:r>
              <a:rPr lang="de-DE"/>
              <a:t>      </a:t>
            </a:r>
            <a:r>
              <a:rPr lang="de-DE" u="sng"/>
              <a:t>Wintersportangebote</a:t>
            </a:r>
          </a:p>
        </p:txBody>
      </p:sp>
      <p:pic>
        <p:nvPicPr>
          <p:cNvPr id="18436" name="Picture 3" descr="C:\Users\Flo\Pictures\Skinachmittage 2015\IMG_4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9050" y="3716338"/>
            <a:ext cx="3937000" cy="29527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7" name="Picture 4" descr="C:\Users\Flo\Pictures\Homepage\Skispringe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72" y="404664"/>
            <a:ext cx="1533477" cy="3095774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8" name="Picture 5" descr="C:\Users\Flo\Pictures\Homepage\Schlittenfahren.PNG"/>
          <p:cNvPicPr>
            <a:picLocks noChangeAspect="1" noChangeArrowheads="1"/>
          </p:cNvPicPr>
          <p:nvPr/>
        </p:nvPicPr>
        <p:blipFill>
          <a:blip r:embed="rId4" cstate="print"/>
          <a:srcRect l="4716"/>
          <a:stretch>
            <a:fillRect/>
          </a:stretch>
        </p:blipFill>
        <p:spPr bwMode="auto">
          <a:xfrm>
            <a:off x="3347864" y="1124744"/>
            <a:ext cx="3968272" cy="1598586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439" name="Picture 7" descr="C:\Users\Flo\Pictures\Homepage\Langlauf AG.PNG"/>
          <p:cNvPicPr>
            <a:picLocks noChangeAspect="1" noChangeArrowheads="1"/>
          </p:cNvPicPr>
          <p:nvPr/>
        </p:nvPicPr>
        <p:blipFill>
          <a:blip r:embed="rId5" cstate="print"/>
          <a:srcRect l="10448" t="2482" r="6681"/>
          <a:stretch>
            <a:fillRect/>
          </a:stretch>
        </p:blipFill>
        <p:spPr bwMode="auto">
          <a:xfrm>
            <a:off x="107950" y="3284538"/>
            <a:ext cx="4783138" cy="338455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Schulleitung\Pictures\Skinachmiitag\Skinachmittage 2017\IMG_0172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86"/>
          <a:stretch/>
        </p:blipFill>
        <p:spPr bwMode="auto">
          <a:xfrm>
            <a:off x="134701" y="999541"/>
            <a:ext cx="3069147" cy="1933868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116632"/>
            <a:ext cx="7772400" cy="936104"/>
          </a:xfrm>
        </p:spPr>
        <p:txBody>
          <a:bodyPr/>
          <a:lstStyle/>
          <a:p>
            <a:r>
              <a:rPr lang="de-DE" dirty="0"/>
              <a:t>Kunst, Musik und Theater</a:t>
            </a:r>
          </a:p>
        </p:txBody>
      </p:sp>
      <p:pic>
        <p:nvPicPr>
          <p:cNvPr id="5" name="Picture 5" descr="C:\Users\Flo\Pictures\Homepage\2015-03-02 16.11.30.jpg"/>
          <p:cNvPicPr>
            <a:picLocks noChangeAspect="1" noChangeArrowheads="1"/>
          </p:cNvPicPr>
          <p:nvPr/>
        </p:nvPicPr>
        <p:blipFill>
          <a:blip r:embed="rId3" cstate="print"/>
          <a:srcRect b="6717"/>
          <a:stretch>
            <a:fillRect/>
          </a:stretch>
        </p:blipFill>
        <p:spPr bwMode="auto">
          <a:xfrm>
            <a:off x="441301" y="4049712"/>
            <a:ext cx="3743325" cy="26193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C:\Users\Flo\Pictures\Homepage\Theater A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1125538"/>
            <a:ext cx="4176713" cy="2771775"/>
          </a:xfrm>
          <a:prstGeom prst="rect">
            <a:avLst/>
          </a:prstGeom>
          <a:noFill/>
          <a:ln w="38100" cap="sq">
            <a:solidFill>
              <a:srgbClr val="00B05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2. Versu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 rotWithShape="1">
          <a:blip r:embed="rId5" cstate="print"/>
          <a:srcRect t="11955" b="11935"/>
          <a:stretch/>
        </p:blipFill>
        <p:spPr bwMode="auto">
          <a:xfrm>
            <a:off x="4272177" y="4049712"/>
            <a:ext cx="4589914" cy="2619375"/>
          </a:xfrm>
          <a:prstGeom prst="rect">
            <a:avLst/>
          </a:prstGeom>
          <a:ln w="3810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42F7CB-10BA-478D-B0C9-075AD7480E26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347940" y="5733256"/>
            <a:ext cx="1338859" cy="286544"/>
          </a:xfrm>
        </p:spPr>
        <p:txBody>
          <a:bodyPr/>
          <a:lstStyle/>
          <a:p>
            <a:pPr marL="0" indent="0">
              <a:buNone/>
            </a:pP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81838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323850" y="0"/>
            <a:ext cx="8362950" cy="981075"/>
          </a:xfrm>
        </p:spPr>
        <p:txBody>
          <a:bodyPr/>
          <a:lstStyle/>
          <a:p>
            <a:pPr algn="ctr"/>
            <a:r>
              <a:rPr lang="de-DE" u="sng"/>
              <a:t>Winter- und Sommersporttage</a:t>
            </a:r>
          </a:p>
        </p:txBody>
      </p:sp>
      <p:pic>
        <p:nvPicPr>
          <p:cNvPr id="21507" name="Picture 2" descr="C:\Users\Flo\Pictures\Homepage\IMG_4860-300x22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300413" y="1773238"/>
            <a:ext cx="3000375" cy="2249487"/>
          </a:xfrm>
          <a:ln w="38100" cap="sq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6" descr="C:\Users\Flo\Pictures\Homepage\Sommersportta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4941888"/>
            <a:ext cx="4897438" cy="16716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9" name="Picture 8" descr="C:\Users\Flo\Pictures\Homepage\Weitsprung.PNG"/>
          <p:cNvPicPr>
            <a:picLocks noChangeAspect="1" noChangeArrowheads="1"/>
          </p:cNvPicPr>
          <p:nvPr/>
        </p:nvPicPr>
        <p:blipFill>
          <a:blip r:embed="rId4" cstate="print"/>
          <a:srcRect l="5873"/>
          <a:stretch>
            <a:fillRect/>
          </a:stretch>
        </p:blipFill>
        <p:spPr bwMode="auto">
          <a:xfrm>
            <a:off x="6505575" y="1268413"/>
            <a:ext cx="2530475" cy="2520950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0" name="Picture 9" descr="C:\Users\Flo\Pictures\Homepage\Tim Skifahre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750" y="2976563"/>
            <a:ext cx="2449513" cy="182086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1" name="Picture 10" descr="C:\Users\Flo\Pictures\Homepage\Gesundheitstag.jpg"/>
          <p:cNvPicPr>
            <a:picLocks noChangeAspect="1" noChangeArrowheads="1"/>
          </p:cNvPicPr>
          <p:nvPr/>
        </p:nvPicPr>
        <p:blipFill>
          <a:blip r:embed="rId6" cstate="print"/>
          <a:srcRect b="11246"/>
          <a:stretch>
            <a:fillRect/>
          </a:stretch>
        </p:blipFill>
        <p:spPr bwMode="auto">
          <a:xfrm>
            <a:off x="107950" y="1052513"/>
            <a:ext cx="3043238" cy="1800225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12" name="Picture 11" descr="C:\Users\Flo\Pictures\Homepage\Sommersporttag2.PNG"/>
          <p:cNvPicPr>
            <a:picLocks noChangeAspect="1" noChangeArrowheads="1"/>
          </p:cNvPicPr>
          <p:nvPr/>
        </p:nvPicPr>
        <p:blipFill>
          <a:blip r:embed="rId7" cstate="print"/>
          <a:srcRect r="6904"/>
          <a:stretch>
            <a:fillRect/>
          </a:stretch>
        </p:blipFill>
        <p:spPr bwMode="auto">
          <a:xfrm>
            <a:off x="5148263" y="4278313"/>
            <a:ext cx="3884612" cy="236061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73950" cy="850900"/>
          </a:xfrm>
        </p:spPr>
        <p:txBody>
          <a:bodyPr/>
          <a:lstStyle/>
          <a:p>
            <a:pPr algn="ctr"/>
            <a:r>
              <a:rPr lang="de-DE" dirty="0"/>
              <a:t>Herzlich Willkommen  </a:t>
            </a:r>
            <a:br>
              <a:rPr lang="de-DE" dirty="0"/>
            </a:br>
            <a:r>
              <a:rPr lang="de-DE" sz="1400" dirty="0"/>
              <a:t>„Inhaltsverzeichnis“</a:t>
            </a:r>
          </a:p>
        </p:txBody>
      </p:sp>
      <p:sp>
        <p:nvSpPr>
          <p:cNvPr id="6147" name="Inhaltsplatzhalter 2"/>
          <p:cNvSpPr>
            <a:spLocks noGrp="1"/>
          </p:cNvSpPr>
          <p:nvPr>
            <p:ph sz="quarter" idx="1"/>
          </p:nvPr>
        </p:nvSpPr>
        <p:spPr>
          <a:xfrm>
            <a:off x="900113" y="1268760"/>
            <a:ext cx="7775575" cy="4968552"/>
          </a:xfrm>
        </p:spPr>
        <p:txBody>
          <a:bodyPr/>
          <a:lstStyle/>
          <a:p>
            <a:r>
              <a:rPr lang="de-DE" sz="2400" dirty="0">
                <a:latin typeface="Century Gothic" panose="020B0502020202020204" pitchFamily="34" charset="0"/>
              </a:rPr>
              <a:t>Unsere Schule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„Schulfähigkeit“ – was meint das?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Die ersten Wochen – das erste Schuljahr – die Grundschulzeit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Betreuung an  der Grundschule Kirchzarten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Schulhausrundgang</a:t>
            </a:r>
          </a:p>
          <a:p>
            <a:r>
              <a:rPr lang="de-DE" sz="2400" dirty="0">
                <a:latin typeface="Century Gothic" panose="020B0502020202020204" pitchFamily="34" charset="0"/>
              </a:rPr>
              <a:t>Einladung: Sobald es erlaubt und vor allem vernünftig ist, laden wir Sie zu einem Elternabend in Präsenz ein…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84213" y="0"/>
            <a:ext cx="8002587" cy="1052513"/>
          </a:xfrm>
        </p:spPr>
        <p:txBody>
          <a:bodyPr/>
          <a:lstStyle/>
          <a:p>
            <a:pPr algn="ctr" eaLnBrk="1" hangingPunct="1"/>
            <a:r>
              <a:rPr lang="de-DE" u="sng"/>
              <a:t>SMV</a:t>
            </a:r>
          </a:p>
        </p:txBody>
      </p:sp>
      <p:sp>
        <p:nvSpPr>
          <p:cNvPr id="25603" name="Inhaltsplatzhalter 2"/>
          <p:cNvSpPr>
            <a:spLocks noGrp="1"/>
          </p:cNvSpPr>
          <p:nvPr>
            <p:ph sz="quarter" idx="1"/>
          </p:nvPr>
        </p:nvSpPr>
        <p:spPr>
          <a:xfrm>
            <a:off x="914400" y="1125538"/>
            <a:ext cx="7772400" cy="4894262"/>
          </a:xfrm>
        </p:spPr>
        <p:txBody>
          <a:bodyPr/>
          <a:lstStyle/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Klassensprecher,-Innen ab dem 2. Halbjahr Klasse 1</a:t>
            </a:r>
          </a:p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Klassensprecher,-Innentreffen </a:t>
            </a:r>
          </a:p>
          <a:p>
            <a:pPr eaLnBrk="1" hangingPunct="1"/>
            <a:r>
              <a:rPr lang="de-DE" sz="2200" dirty="0">
                <a:latin typeface="Century Gothic" panose="020B0502020202020204" pitchFamily="34" charset="0"/>
              </a:rPr>
              <a:t>Vollversammlung</a:t>
            </a:r>
          </a:p>
          <a:p>
            <a:pPr eaLnBrk="1" hangingPunct="1"/>
            <a:endParaRPr lang="de-DE" dirty="0"/>
          </a:p>
        </p:txBody>
      </p:sp>
      <p:pic>
        <p:nvPicPr>
          <p:cNvPr id="22532" name="Picture 2" descr="C:\Users\Flo\Pictures\Homepage\IMG_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924175"/>
            <a:ext cx="3097212" cy="2322513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3" name="Picture 3" descr="C:\Users\Flo\Pictures\Homepage\IMG_3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475" y="4868863"/>
            <a:ext cx="5400675" cy="1812925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534" name="Picture 4" descr="C:\Users\Flo\Pictures\Homepage\IMG_3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00482" y="2205038"/>
            <a:ext cx="3264131" cy="2448098"/>
          </a:xfrm>
          <a:prstGeom prst="rect">
            <a:avLst/>
          </a:prstGeom>
          <a:ln w="38100" cap="sq">
            <a:solidFill>
              <a:srgbClr val="00206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928662" y="0"/>
            <a:ext cx="7772400" cy="1142984"/>
          </a:xfrm>
        </p:spPr>
        <p:txBody>
          <a:bodyPr/>
          <a:lstStyle/>
          <a:p>
            <a:pPr algn="ctr"/>
            <a:r>
              <a:rPr lang="de-DE" sz="2800" dirty="0"/>
              <a:t>Schüler-Eltern-Lehrer-Wanderung / Spielsachenflohmarkt / Schulhofaktionstag</a:t>
            </a:r>
          </a:p>
        </p:txBody>
      </p:sp>
      <p:pic>
        <p:nvPicPr>
          <p:cNvPr id="26628" name="Picture 9" descr="http://www.grundschule-kirchzarten.de/wp-content/uploads/2015/10/P10108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019" y="1484784"/>
            <a:ext cx="2713037" cy="203517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29" name="Picture 13" descr="http://www.grundschule-kirchzarten.de/wp-content/uploads/2015/10/MG_20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425" y="1484313"/>
            <a:ext cx="3022600" cy="2016125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0" name="Picture 16" descr="http://www.grundschule-kirchzarten.de/wp-content/uploads/2015/10/MG_20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7" y="3933057"/>
            <a:ext cx="4211201" cy="2809056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6631" name="Picture 18" descr="http://www.grundschule-kirchzarten.de/wp-content/uploads/2013/10/DSC_7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940227"/>
            <a:ext cx="4248472" cy="2823342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050" name="Picture 2" descr="F:\IMG_265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1500174"/>
            <a:ext cx="2667018" cy="2000264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0" y="0"/>
            <a:ext cx="8459788" cy="981075"/>
          </a:xfrm>
        </p:spPr>
        <p:txBody>
          <a:bodyPr/>
          <a:lstStyle/>
          <a:p>
            <a:r>
              <a:rPr lang="de-DE" u="sng"/>
              <a:t>Feste und Feiern</a:t>
            </a:r>
          </a:p>
        </p:txBody>
      </p:sp>
      <p:pic>
        <p:nvPicPr>
          <p:cNvPr id="23555" name="Picture 2" descr="C:\Users\Flo\Pictures\Abschiedsfeier\DSC_598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019550" y="836613"/>
            <a:ext cx="1200150" cy="1800225"/>
          </a:xfrm>
          <a:ln w="38100" cap="sq">
            <a:solidFill>
              <a:srgbClr val="FFFF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6" name="Picture 3" descr="C:\Users\Flo\Pictures\Abschiedsfeier\DSC_617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549275"/>
            <a:ext cx="3024188" cy="2016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7" name="Picture 5" descr="P10407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268413"/>
            <a:ext cx="3240087" cy="216058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8" name="Picture 7" descr="P101025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" y="3716338"/>
            <a:ext cx="3433763" cy="257333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9" name="Picture 11" descr="IMG_34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025" y="3286125"/>
            <a:ext cx="2143125" cy="28797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0" name="Picture 15" descr="P105086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325" y="2781300"/>
            <a:ext cx="2916238" cy="194310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61" name="Picture 9" descr="IMG_17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95936" y="4869160"/>
            <a:ext cx="2424290" cy="181739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>
          <a:xfrm>
            <a:off x="395288" y="274638"/>
            <a:ext cx="8291512" cy="850900"/>
          </a:xfrm>
        </p:spPr>
        <p:txBody>
          <a:bodyPr/>
          <a:lstStyle/>
          <a:p>
            <a:pPr algn="ctr" eaLnBrk="1" hangingPunct="1"/>
            <a:r>
              <a:rPr lang="de-DE" u="sng" dirty="0"/>
              <a:t>Unser Schulhaus</a:t>
            </a:r>
          </a:p>
        </p:txBody>
      </p:sp>
      <p:sp>
        <p:nvSpPr>
          <p:cNvPr id="8195" name="Inhaltsplatzhalter 2"/>
          <p:cNvSpPr>
            <a:spLocks noGrp="1"/>
          </p:cNvSpPr>
          <p:nvPr>
            <p:ph sz="quarter" idx="1"/>
          </p:nvPr>
        </p:nvSpPr>
        <p:spPr>
          <a:xfrm>
            <a:off x="914400" y="1196752"/>
            <a:ext cx="7772400" cy="4823048"/>
          </a:xfrm>
        </p:spPr>
        <p:txBody>
          <a:bodyPr/>
          <a:lstStyle/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Foyer - Ort für viele Veranstaltungen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Klassenzimmer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Elternsprechzimmer, Gruppenarbeitsräume, Bibliothek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Werkraum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Sporthalle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Kernzeiträume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Hort 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Pausenhof</a:t>
            </a:r>
          </a:p>
          <a:p>
            <a:pPr eaLnBrk="1" hangingPunct="1"/>
            <a:r>
              <a:rPr lang="de-DE" dirty="0">
                <a:latin typeface="Century Gothic" panose="020B0502020202020204" pitchFamily="34" charset="0"/>
              </a:rPr>
              <a:t>Verwaltungsräume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402513" cy="561975"/>
          </a:xfrm>
        </p:spPr>
        <p:txBody>
          <a:bodyPr/>
          <a:lstStyle/>
          <a:p>
            <a:pPr algn="ctr"/>
            <a:r>
              <a:rPr lang="de-DE" u="sng"/>
              <a:t>Foyer</a:t>
            </a:r>
          </a:p>
        </p:txBody>
      </p:sp>
      <p:pic>
        <p:nvPicPr>
          <p:cNvPr id="4" name="Picture 2" descr="C:\Users\Flo\Pictures\Homepage\Vollversammlung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817563"/>
            <a:ext cx="8891588" cy="2987675"/>
          </a:xfrm>
          <a:ln w="38100" cap="sq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6" name="Picture 2" descr="http://www.grundschule-kirchzarten.de/wp-content/uploads/2013/10/DSC_0582.jpg"/>
          <p:cNvPicPr>
            <a:picLocks noChangeAspect="1" noChangeArrowheads="1"/>
          </p:cNvPicPr>
          <p:nvPr/>
        </p:nvPicPr>
        <p:blipFill>
          <a:blip r:embed="rId3" cstate="print"/>
          <a:srcRect l="10743" t="3210"/>
          <a:stretch>
            <a:fillRect/>
          </a:stretch>
        </p:blipFill>
        <p:spPr bwMode="auto">
          <a:xfrm>
            <a:off x="467544" y="3903794"/>
            <a:ext cx="3816424" cy="277020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868" name="Picture 4" descr="P1010250"/>
          <p:cNvPicPr>
            <a:picLocks noChangeAspect="1" noChangeArrowheads="1"/>
          </p:cNvPicPr>
          <p:nvPr/>
        </p:nvPicPr>
        <p:blipFill>
          <a:blip r:embed="rId4" cstate="print"/>
          <a:srcRect t="8758" r="7895"/>
          <a:stretch>
            <a:fillRect/>
          </a:stretch>
        </p:blipFill>
        <p:spPr bwMode="auto">
          <a:xfrm>
            <a:off x="4860034" y="3902906"/>
            <a:ext cx="3721743" cy="276427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8E7AB15C-EA60-4D8C-810C-115634911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553478"/>
            <a:ext cx="2460246" cy="302963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F05645-FD37-4A16-8F79-F54720C45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948914"/>
            <a:ext cx="3144349" cy="235826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10242" name="Titel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8208963" cy="1354162"/>
          </a:xfrm>
        </p:spPr>
        <p:txBody>
          <a:bodyPr/>
          <a:lstStyle/>
          <a:p>
            <a:pPr algn="ctr" eaLnBrk="1" hangingPunct="1"/>
            <a:br>
              <a:rPr lang="de-DE" u="sng" dirty="0"/>
            </a:br>
            <a:r>
              <a:rPr lang="de-DE" u="sng" dirty="0"/>
              <a:t>Klassenzimmer </a:t>
            </a:r>
            <a:br>
              <a:rPr lang="de-DE" u="sng" dirty="0"/>
            </a:br>
            <a:endParaRPr lang="de-DE" u="sng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029632"/>
            <a:ext cx="4738306" cy="3553730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6AA5AEE-C0B1-4842-83F9-25442AA2E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39" y="1124744"/>
            <a:ext cx="4039509" cy="3029632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2A377856-E17E-4411-8EA4-5028818A88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442" y="4293096"/>
            <a:ext cx="3164135" cy="2373101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4EC49CA-CA9D-4FBB-9C18-CC5D225594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0" y="1072406"/>
            <a:ext cx="3938580" cy="295393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11273" name="Picture 9" descr="C:\Users\Flo\Pictures\Homepage\IMG_5934.JPG"/>
          <p:cNvPicPr>
            <a:picLocks noChangeAspect="1" noChangeArrowheads="1"/>
          </p:cNvPicPr>
          <p:nvPr/>
        </p:nvPicPr>
        <p:blipFill>
          <a:blip r:embed="rId4" cstate="print"/>
          <a:srcRect t="8772" r="6871"/>
          <a:stretch>
            <a:fillRect/>
          </a:stretch>
        </p:blipFill>
        <p:spPr bwMode="auto">
          <a:xfrm>
            <a:off x="755576" y="4293096"/>
            <a:ext cx="3144335" cy="2310846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468313" y="135364"/>
            <a:ext cx="8218487" cy="845711"/>
          </a:xfrm>
        </p:spPr>
        <p:txBody>
          <a:bodyPr/>
          <a:lstStyle/>
          <a:p>
            <a:pPr algn="ctr"/>
            <a:r>
              <a:rPr lang="de-DE" u="sng" dirty="0"/>
              <a:t>Besondere Räume </a:t>
            </a:r>
            <a:br>
              <a:rPr lang="de-DE" u="sng" dirty="0"/>
            </a:br>
            <a:r>
              <a:rPr lang="de-DE" sz="1200" u="sng" dirty="0"/>
              <a:t>Sprechzimmer, Bibliothek, Gruppenarbeitsräume</a:t>
            </a:r>
          </a:p>
        </p:txBody>
      </p:sp>
      <p:pic>
        <p:nvPicPr>
          <p:cNvPr id="11" name="Picture 2" descr="C:\Users\Schulleitung\Pictures\Reck\IMG_2256.JPG">
            <a:extLst>
              <a:ext uri="{FF2B5EF4-FFF2-40B4-BE49-F238E27FC236}">
                <a16:creationId xmlns:a16="http://schemas.microsoft.com/office/drawing/2014/main" id="{ED01608B-2CA0-49CC-85A1-02AAE081B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77474"/>
            <a:ext cx="3931822" cy="2948867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983EB899-F7C1-4641-8058-EF069ED79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7" y="3140373"/>
            <a:ext cx="2977126" cy="2232843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488832" cy="850106"/>
          </a:xfrm>
        </p:spPr>
        <p:txBody>
          <a:bodyPr/>
          <a:lstStyle/>
          <a:p>
            <a:pPr algn="ctr"/>
            <a:r>
              <a:rPr lang="de-DE" u="sng" dirty="0"/>
              <a:t>Werkraum</a:t>
            </a: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90818"/>
            <a:ext cx="5256584" cy="394243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Schulleitung\Pictures\Homepage\GS Kirchzarten-Werkraum-2-gl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43025"/>
            <a:ext cx="3264450" cy="2141984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chulleitung\Pictures\Klasse 3a 15-16\Unterricht 4a\IMG_72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847591"/>
            <a:ext cx="3264450" cy="2448337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285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1043608" y="188913"/>
            <a:ext cx="6480720" cy="647799"/>
          </a:xfrm>
        </p:spPr>
        <p:txBody>
          <a:bodyPr/>
          <a:lstStyle/>
          <a:p>
            <a:pPr eaLnBrk="1" hangingPunct="1"/>
            <a:r>
              <a:rPr lang="de-DE" dirty="0"/>
              <a:t>         </a:t>
            </a:r>
            <a:r>
              <a:rPr lang="de-DE" u="sng" dirty="0"/>
              <a:t>Mehrzweckraum </a:t>
            </a:r>
            <a:r>
              <a:rPr lang="de-DE" sz="1200" u="sng" dirty="0"/>
              <a:t>(auch mit Computern)</a:t>
            </a:r>
            <a:endParaRPr lang="de-DE" u="sng" dirty="0"/>
          </a:p>
        </p:txBody>
      </p:sp>
      <p:pic>
        <p:nvPicPr>
          <p:cNvPr id="2" name="Inhaltsplatzhalt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512800" cy="3384600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C:\Users\Schulleitung\Pictures\PC Raum\IMG_8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17" y="1052736"/>
            <a:ext cx="3337495" cy="250312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Schulleitung\Pictures\PC Raum\IMG_82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72028"/>
            <a:ext cx="3744416" cy="2808312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455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900113" y="274638"/>
            <a:ext cx="7786687" cy="850900"/>
          </a:xfrm>
        </p:spPr>
        <p:txBody>
          <a:bodyPr/>
          <a:lstStyle/>
          <a:p>
            <a:pPr eaLnBrk="1" hangingPunct="1"/>
            <a:r>
              <a:rPr lang="de-DE" u="sng"/>
              <a:t>Sporthalle </a:t>
            </a:r>
          </a:p>
        </p:txBody>
      </p:sp>
      <p:pic>
        <p:nvPicPr>
          <p:cNvPr id="11267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6875" y="1268413"/>
            <a:ext cx="3454400" cy="2592387"/>
          </a:xfrm>
          <a:ln w="38100" cap="sq">
            <a:solidFill>
              <a:schemeClr val="accent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8" name="Picture 2" descr="C:\Users\Flo\Pictures\Sport 20142015\IMG_35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7825" y="333375"/>
            <a:ext cx="4705350" cy="352901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69" name="Picture 5" descr="C:\Users\Flo\Pictures\Präsentation\IMG_5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4221163"/>
            <a:ext cx="8510587" cy="2087562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ctylos">
  <a:themeElements>
    <a:clrScheme name="Dactylos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Dactylos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Dactylos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255</Words>
  <Application>Microsoft Office PowerPoint</Application>
  <PresentationFormat>Bildschirmpräsentation (4:3)</PresentationFormat>
  <Paragraphs>66</Paragraphs>
  <Slides>22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9" baseType="lpstr">
      <vt:lpstr>Arial</vt:lpstr>
      <vt:lpstr>Century Gothic</vt:lpstr>
      <vt:lpstr>Franklin Gothic Book</vt:lpstr>
      <vt:lpstr>Perpetua</vt:lpstr>
      <vt:lpstr>Wingdings</vt:lpstr>
      <vt:lpstr>Wingdings 2</vt:lpstr>
      <vt:lpstr>Dactylos</vt:lpstr>
      <vt:lpstr>Grundschule Kirchzarten www.grundschule-kirchzarten.de</vt:lpstr>
      <vt:lpstr>Herzlich Willkommen   „Inhaltsverzeichnis“</vt:lpstr>
      <vt:lpstr>Unser Schulhaus</vt:lpstr>
      <vt:lpstr>Foyer</vt:lpstr>
      <vt:lpstr> Klassenzimmer  </vt:lpstr>
      <vt:lpstr>Besondere Räume  Sprechzimmer, Bibliothek, Gruppenarbeitsräume</vt:lpstr>
      <vt:lpstr>Werkraum</vt:lpstr>
      <vt:lpstr>         Mehrzweckraum (auch mit Computern)</vt:lpstr>
      <vt:lpstr>Sporthalle </vt:lpstr>
      <vt:lpstr>Hort und Kernzeit</vt:lpstr>
      <vt:lpstr>Pausenhof</vt:lpstr>
      <vt:lpstr>Verwaltungsräume</vt:lpstr>
      <vt:lpstr>Schulleben an unserer Schule</vt:lpstr>
      <vt:lpstr>Unterrichtsorganisation</vt:lpstr>
      <vt:lpstr>AG´s und Kooperationen</vt:lpstr>
      <vt:lpstr>Sport-AGs</vt:lpstr>
      <vt:lpstr>      Wintersportangebote</vt:lpstr>
      <vt:lpstr>Kunst, Musik und Theater</vt:lpstr>
      <vt:lpstr>Winter- und Sommersporttage</vt:lpstr>
      <vt:lpstr>SMV</vt:lpstr>
      <vt:lpstr>Schüler-Eltern-Lehrer-Wanderung / Spielsachenflohmarkt / Schulhofaktionstag</vt:lpstr>
      <vt:lpstr>Feste und Feiern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Grundschule Kirchzarten</dc:title>
  <dc:creator>Flo</dc:creator>
  <cp:lastModifiedBy>Schulleitung</cp:lastModifiedBy>
  <cp:revision>183</cp:revision>
  <dcterms:created xsi:type="dcterms:W3CDTF">2015-01-21T18:50:53Z</dcterms:created>
  <dcterms:modified xsi:type="dcterms:W3CDTF">2020-12-02T11:27:27Z</dcterms:modified>
</cp:coreProperties>
</file>